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8/1/2023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2023-08-01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F17AF4-CA06-754A-F77D-E110B35915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828801"/>
            <a:ext cx="6477000" cy="128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1575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2023-08-01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117</cp:revision>
  <cp:lastPrinted>2017-02-28T13:49:09Z</cp:lastPrinted>
  <dcterms:created xsi:type="dcterms:W3CDTF">2015-05-06T13:52:58Z</dcterms:created>
  <dcterms:modified xsi:type="dcterms:W3CDTF">2023-08-01T13:15:39Z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